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6797675" cy="992663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üegg Isabelle" initials="RI" lastIdx="1" clrIdx="0">
    <p:extLst>
      <p:ext uri="{19B8F6BF-5375-455C-9EA6-DF929625EA0E}">
        <p15:presenceInfo xmlns:p15="http://schemas.microsoft.com/office/powerpoint/2012/main" userId="Rüegg Isabe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7C80"/>
    <a:srgbClr val="FFC4C4"/>
    <a:srgbClr val="F0A444"/>
    <a:srgbClr val="FFEEBD"/>
    <a:srgbClr val="027E02"/>
    <a:srgbClr val="8CFF8C"/>
    <a:srgbClr val="C4FFFF"/>
    <a:srgbClr val="0000FF"/>
    <a:srgbClr val="018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93" autoAdjust="0"/>
    <p:restoredTop sz="96967" autoAdjust="0"/>
  </p:normalViewPr>
  <p:slideViewPr>
    <p:cSldViewPr>
      <p:cViewPr varScale="1">
        <p:scale>
          <a:sx n="101" d="100"/>
          <a:sy n="101" d="100"/>
        </p:scale>
        <p:origin x="2160" y="126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58" y="1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3048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6" y="4715194"/>
            <a:ext cx="5437188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80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7" tIns="45639" rIns="91277" bIns="45639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58" y="942880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7" tIns="45639" rIns="91277" bIns="4563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48DC2EA-DEC9-4CDE-9B92-13BCB86ED9C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305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h.ch/strassenbaustellen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1657920" y="320998"/>
            <a:ext cx="4498975" cy="1800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914400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Kanton Zürich</a:t>
            </a:r>
            <a:b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Baudirektion</a:t>
            </a:r>
            <a:b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Tiefbauamt</a:t>
            </a:r>
            <a:br>
              <a:rPr kumimoji="0" lang="de-CH" sz="800" b="0" i="0" u="none" strike="noStrike" kern="0" cap="none" spc="0" normalizeH="0" baseline="0" noProof="0" dirty="0">
                <a:ln>
                  <a:noFill/>
                </a:ln>
                <a:solidFill>
                  <a:srgbClr val="009EE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CH" sz="800" b="0" i="0" u="none" strike="noStrike" kern="0" cap="none" spc="0" normalizeH="0" baseline="0" noProof="0" dirty="0">
              <a:ln>
                <a:noFill/>
              </a:ln>
              <a:solidFill>
                <a:srgbClr val="009EE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Grafik 7" descr="Löwe und Wappen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82523" y="292790"/>
            <a:ext cx="1137285" cy="1102995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252239" y="73762"/>
            <a:ext cx="129614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CH" sz="900" dirty="0"/>
          </a:p>
        </p:txBody>
      </p:sp>
      <p:sp>
        <p:nvSpPr>
          <p:cNvPr id="10" name="Textfeld 9"/>
          <p:cNvSpPr txBox="1"/>
          <p:nvPr userDrawn="1"/>
        </p:nvSpPr>
        <p:spPr>
          <a:xfrm rot="5400000">
            <a:off x="-507290" y="529348"/>
            <a:ext cx="14280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CH" dirty="0"/>
          </a:p>
        </p:txBody>
      </p:sp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1637992" y="10424219"/>
            <a:ext cx="7066309" cy="251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800" b="1" kern="1200" baseline="0" dirty="0">
                <a:solidFill>
                  <a:srgbClr val="009EE0"/>
                </a:solidFill>
                <a:latin typeface="Arial Black" pitchFamily="34" charset="0"/>
                <a:ea typeface="+mn-ea"/>
                <a:cs typeface="Arial" charset="0"/>
              </a:rPr>
              <a:t>Eine Übersicht aller kantonalen Strassenbaustellen finden Sie unter </a:t>
            </a:r>
            <a:r>
              <a:rPr lang="de-CH" sz="800" b="1" kern="1200" baseline="0" dirty="0">
                <a:solidFill>
                  <a:srgbClr val="009EE0"/>
                </a:solidFill>
                <a:latin typeface="Arial Black" pitchFamily="34" charset="0"/>
                <a:ea typeface="+mn-ea"/>
                <a:cs typeface="Arial" charset="0"/>
                <a:hlinkClick r:id="rId5"/>
              </a:rPr>
              <a:t>www.zh.ch/strassenbaustellen</a:t>
            </a:r>
            <a:endParaRPr lang="de-CH" sz="800" b="1" kern="1200" baseline="0" dirty="0">
              <a:solidFill>
                <a:srgbClr val="009EE0"/>
              </a:solidFill>
              <a:latin typeface="Arial Black" pitchFamily="34" charset="0"/>
              <a:ea typeface="+mn-ea"/>
              <a:cs typeface="Arial" charset="0"/>
            </a:endParaRPr>
          </a:p>
          <a:p>
            <a:pPr>
              <a:lnSpc>
                <a:spcPts val="1000"/>
              </a:lnSpc>
              <a:defRPr/>
            </a:pPr>
            <a:endParaRPr lang="de-CH" sz="800" b="1" kern="1200" baseline="0" dirty="0">
              <a:solidFill>
                <a:srgbClr val="009EE0"/>
              </a:solidFill>
              <a:latin typeface="Arial Black" pitchFamily="34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1200"/>
        </a:lnSpc>
        <a:spcBef>
          <a:spcPct val="0"/>
        </a:spcBef>
        <a:spcAft>
          <a:spcPct val="0"/>
        </a:spcAft>
        <a:defRPr sz="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33320" y="569572"/>
            <a:ext cx="4498975" cy="57606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ts val="1800"/>
              </a:lnSpc>
            </a:pPr>
            <a:br>
              <a:rPr lang="de-CH" sz="2800" dirty="0">
                <a:solidFill>
                  <a:srgbClr val="009EE0"/>
                </a:solidFill>
                <a:latin typeface="Arial Black" pitchFamily="34" charset="0"/>
              </a:rPr>
            </a:br>
            <a:r>
              <a:rPr lang="de-CH" sz="2800" dirty="0">
                <a:solidFill>
                  <a:srgbClr val="009EE0"/>
                </a:solidFill>
                <a:latin typeface="Arial Black" pitchFamily="34" charset="0"/>
              </a:rPr>
              <a:t>Baustelleninfo</a:t>
            </a:r>
            <a:endParaRPr lang="de-CH" dirty="0">
              <a:solidFill>
                <a:srgbClr val="009EE0"/>
              </a:solidFill>
              <a:latin typeface="Arial Black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69627" y="1674292"/>
            <a:ext cx="19442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050" dirty="0"/>
              <a:t>Regensdorf, im April 2025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1649691" y="2159298"/>
            <a:ext cx="5304055" cy="73913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1400" b="1" kern="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Buchs: Belagsreparaturen an der </a:t>
            </a:r>
            <a:r>
              <a:rPr lang="de-CH" sz="1400" b="1" kern="0" dirty="0" err="1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Dällikerstrasse</a:t>
            </a:r>
            <a:r>
              <a:rPr lang="de-CH" sz="1400" b="1" kern="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 in der Nacht vom 27./28. Mai 2025</a:t>
            </a:r>
            <a:endParaRPr kumimoji="0" lang="de-CH" sz="1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668016" y="2799782"/>
            <a:ext cx="5285730" cy="693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dirty="0"/>
              <a:t>Sehr geehrte Anwohnende</a:t>
            </a:r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/>
            <a:r>
              <a:rPr lang="de-CH" sz="1050" dirty="0"/>
              <a:t>Damit Sie weiterhin eine sichere Strasseninfrastruktur nutzen können, müssen an der </a:t>
            </a:r>
            <a:r>
              <a:rPr lang="de-CH" sz="1050" dirty="0" err="1"/>
              <a:t>Dällikerstrasse</a:t>
            </a:r>
            <a:r>
              <a:rPr lang="de-CH" sz="1050" dirty="0"/>
              <a:t> in Buchs Schäden am Strassenbelag repariert werden. Um den Verkehrs-fluss möglichst nicht zu behindern, führen wir diese Arbeiten in der Nacht aus. Auf der Rückseite dieses Schreibens finden Sie einen Situationsplan mit dem betroffenen Strassenabschnitt.</a:t>
            </a:r>
          </a:p>
          <a:p>
            <a:pPr algn="just"/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dirty="0">
                <a:latin typeface="Arial Black" panose="020B0A04020102020204" pitchFamily="34" charset="0"/>
              </a:rPr>
              <a:t>Diese Bauarbeiten finden in der Nacht von Dienstag, 27. Mai, auf Mittwoch, 28. Mai 2025 statt.</a:t>
            </a:r>
          </a:p>
          <a:p>
            <a:pPr algn="just">
              <a:lnSpc>
                <a:spcPts val="1200"/>
              </a:lnSpc>
            </a:pPr>
            <a:endParaRPr lang="de-CH" sz="1050" dirty="0">
              <a:latin typeface="Arial Black" panose="020B0A04020102020204" pitchFamily="34" charset="0"/>
            </a:endParaRPr>
          </a:p>
          <a:p>
            <a:pPr algn="just">
              <a:lnSpc>
                <a:spcPts val="1200"/>
              </a:lnSpc>
            </a:pPr>
            <a:r>
              <a:rPr lang="de-CH" sz="1050" dirty="0"/>
              <a:t>Während dieser Zeit wird der Verkehr gemäss Plan auf der Rückseite umgeleitet. </a:t>
            </a:r>
            <a:r>
              <a:rPr lang="de-CH" sz="1050"/>
              <a:t>Die </a:t>
            </a:r>
            <a:r>
              <a:rPr lang="de-CH" sz="1050" dirty="0"/>
              <a:t>entsprechende Umleitung wird signalisiert.</a:t>
            </a:r>
          </a:p>
          <a:p>
            <a:pPr algn="just">
              <a:lnSpc>
                <a:spcPts val="1200"/>
              </a:lnSpc>
            </a:pPr>
            <a:endParaRPr lang="de-CH" sz="1050" dirty="0">
              <a:latin typeface="Arial Black" panose="020B0A04020102020204" pitchFamily="34" charset="0"/>
            </a:endParaRPr>
          </a:p>
          <a:p>
            <a:pPr algn="just">
              <a:lnSpc>
                <a:spcPts val="1200"/>
              </a:lnSpc>
            </a:pPr>
            <a:r>
              <a:rPr lang="de-CH" sz="1050" dirty="0">
                <a:latin typeface="+mn-lt"/>
              </a:rPr>
              <a:t>Die Bauarbeiten führen zu Lärmemissionen. Wir setzen aber alles daran, diese auf ein Minimum zu beschränken.</a:t>
            </a:r>
            <a:r>
              <a:rPr lang="de-CH" sz="1050" dirty="0"/>
              <a:t> Die Arbeiten sind zudem wetterabhängig und müssen bei schlechter Witterung verschoben werden.</a:t>
            </a:r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dirty="0"/>
              <a:t>Für Ihr Verständnis danken wir im Voraus. Bei Fragen und Anliegen steht Ihnen die Bauleitung, Matthias Märki, Locher Ingenieure AG, Zürich, Telefon 043 443 74 87, gerne zur Verfügung.</a:t>
            </a:r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dirty="0"/>
              <a:t>Freundliche Grüsse</a:t>
            </a:r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r>
              <a:rPr lang="de-CH" sz="1050" b="1" dirty="0">
                <a:latin typeface="Arial Black" pitchFamily="34" charset="0"/>
              </a:rPr>
              <a:t>Tiefbauamt			</a:t>
            </a:r>
            <a:endParaRPr lang="de-CH" sz="1050" b="1" dirty="0">
              <a:solidFill>
                <a:srgbClr val="FF0000"/>
              </a:solidFill>
              <a:latin typeface="Arial Black" pitchFamily="34" charset="0"/>
            </a:endParaRPr>
          </a:p>
          <a:p>
            <a:pPr algn="just"/>
            <a:endParaRPr lang="de-CH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de-CH" sz="1050" dirty="0">
                <a:solidFill>
                  <a:srgbClr val="000000"/>
                </a:solidFill>
                <a:latin typeface="Arial" panose="020B0604020202020204" pitchFamily="34" charset="0"/>
              </a:rPr>
              <a:t>Strasseninspektorat</a:t>
            </a:r>
          </a:p>
          <a:p>
            <a:pPr algn="just"/>
            <a:r>
              <a:rPr lang="de-CH" sz="1050" dirty="0">
                <a:solidFill>
                  <a:srgbClr val="000000"/>
                </a:solidFill>
                <a:latin typeface="Arial" panose="020B0604020202020204" pitchFamily="34" charset="0"/>
              </a:rPr>
              <a:t>Unterhaltsbezirk 3</a:t>
            </a:r>
          </a:p>
          <a:p>
            <a:pPr algn="just"/>
            <a:endParaRPr lang="de-CH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de-CH" sz="1050" dirty="0">
                <a:solidFill>
                  <a:srgbClr val="000000"/>
                </a:solidFill>
                <a:latin typeface="Arial" panose="020B0604020202020204" pitchFamily="34" charset="0"/>
              </a:rPr>
              <a:t>Stephan Odermatt</a:t>
            </a:r>
          </a:p>
          <a:p>
            <a:pPr algn="just"/>
            <a:r>
              <a:rPr lang="de-CH" sz="1050" dirty="0">
                <a:solidFill>
                  <a:srgbClr val="000000"/>
                </a:solidFill>
                <a:latin typeface="Arial" panose="020B0604020202020204" pitchFamily="34" charset="0"/>
              </a:rPr>
              <a:t>Betriebsleiter</a:t>
            </a:r>
            <a:endParaRPr lang="de-CH" sz="1050" dirty="0"/>
          </a:p>
          <a:p>
            <a:pPr algn="just">
              <a:lnSpc>
                <a:spcPts val="1200"/>
              </a:lnSpc>
            </a:pPr>
            <a:endParaRPr lang="de-CH" sz="1050" dirty="0"/>
          </a:p>
          <a:p>
            <a:pPr algn="just">
              <a:lnSpc>
                <a:spcPts val="1200"/>
              </a:lnSpc>
            </a:pPr>
            <a:endParaRPr lang="de-CH" sz="1050" dirty="0">
              <a:solidFill>
                <a:srgbClr val="FF0000"/>
              </a:solidFill>
            </a:endParaRPr>
          </a:p>
          <a:p>
            <a:pPr algn="just">
              <a:lnSpc>
                <a:spcPts val="1200"/>
              </a:lnSpc>
            </a:pPr>
            <a:endParaRPr lang="de-CH" sz="1050" dirty="0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649691" y="1031244"/>
            <a:ext cx="5549081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de-CH" sz="900" dirty="0">
                <a:solidFill>
                  <a:srgbClr val="009EE0"/>
                </a:solidFill>
                <a:cs typeface="+mn-cs"/>
              </a:rPr>
              <a:t>Strasseninspektorat, Unterhaltsbezirk 3</a:t>
            </a:r>
          </a:p>
          <a:p>
            <a:pPr>
              <a:lnSpc>
                <a:spcPts val="1000"/>
              </a:lnSpc>
              <a:defRPr/>
            </a:pPr>
            <a:r>
              <a:rPr lang="de-CH" sz="900" dirty="0" err="1">
                <a:solidFill>
                  <a:srgbClr val="009EE0"/>
                </a:solidFill>
                <a:cs typeface="+mn-cs"/>
              </a:rPr>
              <a:t>Mutschellenstr</a:t>
            </a:r>
            <a:r>
              <a:rPr lang="de-CH" sz="900" dirty="0">
                <a:solidFill>
                  <a:srgbClr val="009EE0"/>
                </a:solidFill>
                <a:cs typeface="+mn-cs"/>
              </a:rPr>
              <a:t>. 5, 8953 Dietikon, Telefon 043 257 91 60, Mail ub3.tba@bd.zh.ch</a:t>
            </a:r>
            <a:r>
              <a:rPr lang="de-CH" sz="900" baseline="0" dirty="0">
                <a:solidFill>
                  <a:srgbClr val="009EE0"/>
                </a:solidFill>
                <a:cs typeface="+mn-cs"/>
              </a:rPr>
              <a:t>, www.zh.ch/tba</a:t>
            </a:r>
            <a:endParaRPr lang="de-CH" sz="900" dirty="0">
              <a:solidFill>
                <a:srgbClr val="009EE0"/>
              </a:solidFill>
              <a:cs typeface="+mn-cs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55" y="9331960"/>
            <a:ext cx="1138060" cy="11522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2353E1C-156D-F417-61D2-E17E7F39F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320" y="552946"/>
            <a:ext cx="4498975" cy="57606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ts val="1800"/>
              </a:lnSpc>
            </a:pPr>
            <a:br>
              <a:rPr lang="de-CH" sz="2800" kern="0" dirty="0">
                <a:solidFill>
                  <a:srgbClr val="009EE0"/>
                </a:solidFill>
                <a:latin typeface="Arial Black" pitchFamily="34" charset="0"/>
              </a:rPr>
            </a:br>
            <a:r>
              <a:rPr lang="de-CH" sz="2400" kern="0" dirty="0">
                <a:solidFill>
                  <a:srgbClr val="009EE0"/>
                </a:solidFill>
                <a:latin typeface="Arial Black" pitchFamily="34" charset="0"/>
              </a:rPr>
              <a:t>Situationsplan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6756224-8F2A-55A7-5C24-F98D0796DF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37468" y="3084785"/>
            <a:ext cx="9001255" cy="5459679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9ED5D271-8297-510A-3511-BAF2E1E6523D}"/>
              </a:ext>
            </a:extLst>
          </p:cNvPr>
          <p:cNvSpPr txBox="1"/>
          <p:nvPr/>
        </p:nvSpPr>
        <p:spPr>
          <a:xfrm>
            <a:off x="5580832" y="246906"/>
            <a:ext cx="1512168" cy="923330"/>
          </a:xfrm>
          <a:prstGeom prst="rect">
            <a:avLst/>
          </a:prstGeom>
          <a:solidFill>
            <a:srgbClr val="009EE0"/>
          </a:solidFill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chemeClr val="bg1"/>
                </a:solidFill>
                <a:latin typeface="Arial Black" panose="020B0A04020102020204" pitchFamily="34" charset="0"/>
              </a:rPr>
              <a:t>Das</a:t>
            </a:r>
            <a:br>
              <a:rPr lang="de-CH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de-CH" dirty="0">
                <a:solidFill>
                  <a:schemeClr val="bg1"/>
                </a:solidFill>
                <a:latin typeface="Arial Black" panose="020B0A04020102020204" pitchFamily="34" charset="0"/>
              </a:rPr>
              <a:t>sind</a:t>
            </a:r>
            <a:br>
              <a:rPr lang="de-CH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de-CH" dirty="0">
                <a:solidFill>
                  <a:schemeClr val="bg1"/>
                </a:solidFill>
                <a:latin typeface="Arial Black" panose="020B0A04020102020204" pitchFamily="34" charset="0"/>
              </a:rPr>
              <a:t>wir: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FEAF435-540B-7F41-9251-B177F66629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0" t="7160" r="9680" b="7160"/>
          <a:stretch/>
        </p:blipFill>
        <p:spPr>
          <a:xfrm>
            <a:off x="6259004" y="301737"/>
            <a:ext cx="761987" cy="80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72860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B0F0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Benutzerdefiniert</PresentationFormat>
  <Paragraphs>32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Arial Black</vt:lpstr>
      <vt:lpstr>Standarddesign</vt:lpstr>
      <vt:lpstr> Baustelleninfo</vt:lpstr>
      <vt:lpstr>PowerPoint-Präsentation</vt:lpstr>
    </vt:vector>
  </TitlesOfParts>
  <Company>Baudirektion Kanton Zürich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Andreas Walker</dc:creator>
  <cp:lastModifiedBy>Sascha Rhyner</cp:lastModifiedBy>
  <cp:revision>682</cp:revision>
  <cp:lastPrinted>2023-05-22T11:56:02Z</cp:lastPrinted>
  <dcterms:created xsi:type="dcterms:W3CDTF">2010-04-20T14:17:21Z</dcterms:created>
  <dcterms:modified xsi:type="dcterms:W3CDTF">2025-04-23T09:34:12Z</dcterms:modified>
</cp:coreProperties>
</file>